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30/07/2022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01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03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08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19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20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21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4AB95-72E4-3ABC-C705-A3CE34B8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Byte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AEFF5DE-2E59-A943-46FE-CBC02F0E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22" y="1882498"/>
            <a:ext cx="8553861" cy="47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Identificar los tipos de computadoras</a:t>
            </a:r>
          </a:p>
          <a:p>
            <a:r>
              <a:rPr lang="es-PE" sz="2400" dirty="0"/>
              <a:t>Comprender el funcionamiento de las computadoras</a:t>
            </a:r>
          </a:p>
          <a:p>
            <a:r>
              <a:rPr lang="es-PE" sz="2400" dirty="0"/>
              <a:t>Comprender la representación y comunicación de los datos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la importancia de las computadoras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Identificar los tipos de computadoras</a:t>
            </a:r>
          </a:p>
          <a:p>
            <a:r>
              <a:rPr lang="es-PE" sz="2400" dirty="0"/>
              <a:t>Comprender el funcionamiento de las computadoras</a:t>
            </a:r>
          </a:p>
          <a:p>
            <a:r>
              <a:rPr lang="es-PE" sz="2400" dirty="0"/>
              <a:t>Comprender la representación y comunicación de los datos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importancia de las computadoras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Las computadoras han evolucionado con el tiempo. </a:t>
            </a:r>
          </a:p>
          <a:p>
            <a:r>
              <a:rPr lang="es-PE" sz="2400" dirty="0"/>
              <a:t>Antes fueron máquinas enormes que ocupaban un piso completo en un edificio, </a:t>
            </a:r>
          </a:p>
          <a:p>
            <a:r>
              <a:rPr lang="es-PE" sz="2400" dirty="0"/>
              <a:t>Hoy, son pequeños dispositivos que podemos usarlos en nuestro cuerpo (wearable). </a:t>
            </a:r>
          </a:p>
          <a:p>
            <a:r>
              <a:rPr lang="es-PE" sz="2400" dirty="0"/>
              <a:t>Estos dispositivos ahora forman parte de nuestra vida y cumplen un rol muy importante en el mundo de las comunicaciones, el entretenimiento, la educación, el comercio y cualquier otra actividad de negocios.</a:t>
            </a:r>
          </a:p>
        </p:txBody>
      </p:sp>
      <p:pic>
        <p:nvPicPr>
          <p:cNvPr id="4" name="imagen-ic3_001.jpg" descr="A picture containing person, indoor, cash machine, oven&#10;&#10;Description automatically generated">
            <a:extLst>
              <a:ext uri="{FF2B5EF4-FFF2-40B4-BE49-F238E27FC236}">
                <a16:creationId xmlns:a16="http://schemas.microsoft.com/office/drawing/2014/main" id="{F288BF6B-CC92-1FB5-B58C-C835C1D6564E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317187" y="2379110"/>
            <a:ext cx="3365225" cy="22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importancia de las computadoras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58948" cy="3034610"/>
          </a:xfrm>
        </p:spPr>
        <p:txBody>
          <a:bodyPr>
            <a:normAutofit fontScale="92500" lnSpcReduction="10000"/>
          </a:bodyPr>
          <a:lstStyle/>
          <a:p>
            <a:r>
              <a:rPr lang="es-PE" sz="2400" dirty="0"/>
              <a:t>Una computadora está formada por dos componentes importantes, el hardware y el software.</a:t>
            </a:r>
          </a:p>
          <a:p>
            <a:r>
              <a:rPr lang="es-PE" sz="2400" dirty="0"/>
              <a:t>El hardware es la parte física, cualquier componente que pueda tocar y mantener en sus manos. </a:t>
            </a:r>
          </a:p>
          <a:p>
            <a:r>
              <a:rPr lang="es-PE" sz="2400" dirty="0"/>
              <a:t>El software es la parte lógica que consiste en instrucciones o programas que permiten que la computadora pueda realizar su trabajo como debe ser.</a:t>
            </a:r>
          </a:p>
        </p:txBody>
      </p:sp>
      <p:pic>
        <p:nvPicPr>
          <p:cNvPr id="5" name="imagen-ic3_003.jpg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5684AF-3A78-ED27-0A47-2ADBDB915E0B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409290" y="2296132"/>
            <a:ext cx="4450080" cy="20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Identificar los tipos de computadoras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3435" cy="3760166"/>
          </a:xfrm>
        </p:spPr>
        <p:txBody>
          <a:bodyPr/>
          <a:lstStyle/>
          <a:p>
            <a:pPr marL="0" indent="0">
              <a:buNone/>
            </a:pPr>
            <a:r>
              <a:rPr lang="es-PE" b="1" dirty="0"/>
              <a:t>Computadoras personales</a:t>
            </a:r>
          </a:p>
          <a:p>
            <a:r>
              <a:rPr lang="es-PE" dirty="0"/>
              <a:t>PC de escritorio</a:t>
            </a:r>
          </a:p>
          <a:p>
            <a:r>
              <a:rPr lang="es-PE" dirty="0"/>
              <a:t>Notebook PC</a:t>
            </a:r>
          </a:p>
          <a:p>
            <a:r>
              <a:rPr lang="es-PE" dirty="0"/>
              <a:t>Netbook</a:t>
            </a:r>
          </a:p>
          <a:p>
            <a:r>
              <a:rPr lang="es-PE" dirty="0" err="1"/>
              <a:t>All</a:t>
            </a:r>
            <a:r>
              <a:rPr lang="es-PE" dirty="0"/>
              <a:t> in </a:t>
            </a:r>
            <a:r>
              <a:rPr lang="es-PE" dirty="0" err="1"/>
              <a:t>one</a:t>
            </a:r>
            <a:endParaRPr lang="es-PE" dirty="0"/>
          </a:p>
          <a:p>
            <a:r>
              <a:rPr lang="es-PE" dirty="0"/>
              <a:t>Apple Mac</a:t>
            </a:r>
          </a:p>
          <a:p>
            <a:r>
              <a:rPr lang="es-PE" dirty="0"/>
              <a:t>Tablet PC</a:t>
            </a:r>
          </a:p>
          <a:p>
            <a:r>
              <a:rPr lang="es-PE" dirty="0"/>
              <a:t>Smartphone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86688AD-8EEF-295D-C2E6-B90BA63C571F}"/>
              </a:ext>
            </a:extLst>
          </p:cNvPr>
          <p:cNvSpPr txBox="1">
            <a:spLocks/>
          </p:cNvSpPr>
          <p:nvPr/>
        </p:nvSpPr>
        <p:spPr>
          <a:xfrm>
            <a:off x="6980582" y="1825625"/>
            <a:ext cx="3793435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b="1" dirty="0"/>
              <a:t>Computadoras multiusuario</a:t>
            </a:r>
          </a:p>
          <a:p>
            <a:r>
              <a:rPr lang="es-PE" dirty="0"/>
              <a:t>Servidores</a:t>
            </a:r>
          </a:p>
          <a:p>
            <a:r>
              <a:rPr lang="es-PE" dirty="0"/>
              <a:t>Mainframe</a:t>
            </a:r>
          </a:p>
          <a:p>
            <a:r>
              <a:rPr lang="es-PE" dirty="0" err="1"/>
              <a:t>Súpercomputadora</a:t>
            </a:r>
            <a:endParaRPr lang="es-PE" dirty="0"/>
          </a:p>
        </p:txBody>
      </p:sp>
      <p:pic>
        <p:nvPicPr>
          <p:cNvPr id="5" name="imagen-ic3_008.jpg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63318972-49B1-FBE5-6FB8-A5D2B1767E6C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76531" y="3289660"/>
            <a:ext cx="2441712" cy="21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9A62C-8582-3501-2CB6-308EBC42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Funcionamiento de las computadoras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8D5E3A-9AD1-1B70-EF47-EE7A1E45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852" cy="4351338"/>
          </a:xfrm>
        </p:spPr>
        <p:txBody>
          <a:bodyPr>
            <a:normAutofit/>
          </a:bodyPr>
          <a:lstStyle/>
          <a:p>
            <a:r>
              <a:rPr lang="es-PE" dirty="0"/>
              <a:t>Una computadora son solo piezas de hardware que no hacen nada hasta que un software pueda hacerlos trabajar. </a:t>
            </a:r>
          </a:p>
          <a:p>
            <a:r>
              <a:rPr lang="es-PE" dirty="0"/>
              <a:t>Este software es llamado sistema operativo, </a:t>
            </a:r>
          </a:p>
          <a:p>
            <a:pPr lvl="1"/>
            <a:r>
              <a:rPr lang="es-PE" dirty="0"/>
              <a:t>Su principal función es comunicarse con estas piezas y decirles cómo deben realizar su trabajo. </a:t>
            </a:r>
          </a:p>
          <a:p>
            <a:r>
              <a:rPr lang="es-PE" dirty="0"/>
              <a:t>El sistema operativo sirve como una interfaz para que el usuario pueda interactuar con el hardware. </a:t>
            </a:r>
          </a:p>
        </p:txBody>
      </p:sp>
      <p:pic>
        <p:nvPicPr>
          <p:cNvPr id="4" name="imagen-ic3_019.jpg" descr="Diagram&#10;&#10;Description automatically generated">
            <a:extLst>
              <a:ext uri="{FF2B5EF4-FFF2-40B4-BE49-F238E27FC236}">
                <a16:creationId xmlns:a16="http://schemas.microsoft.com/office/drawing/2014/main" id="{860CE5C4-1AB0-3F8C-2F8B-EB42151C2953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343126" y="1477327"/>
            <a:ext cx="3593652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Representación y comunicación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730" cy="4351338"/>
          </a:xfrm>
        </p:spPr>
        <p:txBody>
          <a:bodyPr/>
          <a:lstStyle/>
          <a:p>
            <a:r>
              <a:rPr lang="es-PE" dirty="0"/>
              <a:t>Cualquier acción que realice en un computador tiene que ser traducido al lenguaje al lenguaje binario. </a:t>
            </a:r>
          </a:p>
          <a:p>
            <a:r>
              <a:rPr lang="es-PE" dirty="0"/>
              <a:t>Esto es la base para que los dispositivos electrónicos puedan comunicarse y almacenar datos.</a:t>
            </a:r>
          </a:p>
          <a:p>
            <a:r>
              <a:rPr lang="es-PE" dirty="0"/>
              <a:t>El sistema binario solo tiene dos estados: encendido o apagado. </a:t>
            </a:r>
          </a:p>
          <a:p>
            <a:pPr lvl="1"/>
            <a:r>
              <a:rPr lang="es-PE" dirty="0"/>
              <a:t>Sí o No</a:t>
            </a:r>
          </a:p>
          <a:p>
            <a:pPr lvl="1"/>
            <a:r>
              <a:rPr lang="es-PE" dirty="0"/>
              <a:t>Verdadero (true) o Falso (false)</a:t>
            </a:r>
          </a:p>
          <a:p>
            <a:pPr lvl="1"/>
            <a:r>
              <a:rPr lang="es-PE" dirty="0"/>
              <a:t>1 (uno) o 0 (cero)</a:t>
            </a:r>
          </a:p>
          <a:p>
            <a:pPr lvl="1"/>
            <a:endParaRPr lang="es-PE" dirty="0"/>
          </a:p>
        </p:txBody>
      </p:sp>
      <p:pic>
        <p:nvPicPr>
          <p:cNvPr id="4" name="imagen-ic3_020.jpg" descr="Text&#10;&#10;Description automatically generated">
            <a:extLst>
              <a:ext uri="{FF2B5EF4-FFF2-40B4-BE49-F238E27FC236}">
                <a16:creationId xmlns:a16="http://schemas.microsoft.com/office/drawing/2014/main" id="{ACD69722-1FF4-3288-A51D-B2B7E14400EC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494104" y="1825625"/>
            <a:ext cx="4232035" cy="25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Los bits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365" cy="4351338"/>
          </a:xfrm>
        </p:spPr>
        <p:txBody>
          <a:bodyPr/>
          <a:lstStyle/>
          <a:p>
            <a:r>
              <a:rPr lang="es-PE" dirty="0"/>
              <a:t>Los números que usamos para representar estos dos estados son llamados bits (</a:t>
            </a:r>
            <a:r>
              <a:rPr lang="es-PE" b="1" dirty="0" err="1"/>
              <a:t>bi</a:t>
            </a:r>
            <a:r>
              <a:rPr lang="es-PE" dirty="0" err="1"/>
              <a:t>nary</a:t>
            </a:r>
            <a:r>
              <a:rPr lang="es-PE" dirty="0"/>
              <a:t> </a:t>
            </a:r>
            <a:r>
              <a:rPr lang="es-PE" dirty="0" err="1"/>
              <a:t>digi</a:t>
            </a:r>
            <a:r>
              <a:rPr lang="es-PE" b="1" dirty="0" err="1"/>
              <a:t>ts</a:t>
            </a:r>
            <a:r>
              <a:rPr lang="es-PE" dirty="0"/>
              <a:t>). </a:t>
            </a:r>
          </a:p>
          <a:p>
            <a:r>
              <a:rPr lang="es-PE" dirty="0"/>
              <a:t>Un bit es la capacidad más pequeña que puede ser guardada en un computador.</a:t>
            </a:r>
          </a:p>
        </p:txBody>
      </p:sp>
      <p:pic>
        <p:nvPicPr>
          <p:cNvPr id="4" name="imagen-ic3_021.jpg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CC108D-20B3-9A85-72AE-6B8970A951CE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2511784" y="4001294"/>
            <a:ext cx="2354192" cy="10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402</Words>
  <Application>Microsoft Office PowerPoint</Application>
  <PresentationFormat>Panorámica</PresentationFormat>
  <Paragraphs>51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la importancia de las computadoras</vt:lpstr>
      <vt:lpstr>Esquema del módulo</vt:lpstr>
      <vt:lpstr>La importancia de las computadoras</vt:lpstr>
      <vt:lpstr>La importancia de las computadoras</vt:lpstr>
      <vt:lpstr>Identificar los tipos de computadoras</vt:lpstr>
      <vt:lpstr>Funcionamiento de las computadoras</vt:lpstr>
      <vt:lpstr>Representación y comunicación de los datos</vt:lpstr>
      <vt:lpstr>Los bits</vt:lpstr>
      <vt:lpstr>El Byte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1</cp:revision>
  <dcterms:created xsi:type="dcterms:W3CDTF">2022-07-31T02:53:44Z</dcterms:created>
  <dcterms:modified xsi:type="dcterms:W3CDTF">2022-07-31T03:20:27Z</dcterms:modified>
</cp:coreProperties>
</file>